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sldIdLst>
    <p:sldId id="257" r:id="rId2"/>
    <p:sldId id="258" r:id="rId3"/>
    <p:sldId id="259" r:id="rId4"/>
    <p:sldId id="256" r:id="rId5"/>
    <p:sldId id="260" r:id="rId6"/>
    <p:sldId id="266" r:id="rId7"/>
    <p:sldId id="261" r:id="rId8"/>
    <p:sldId id="262" r:id="rId9"/>
    <p:sldId id="264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5" autoAdjust="0"/>
    <p:restoredTop sz="94670" autoAdjust="0"/>
  </p:normalViewPr>
  <p:slideViewPr>
    <p:cSldViewPr snapToGrid="0">
      <p:cViewPr varScale="1">
        <p:scale>
          <a:sx n="88" d="100"/>
          <a:sy n="88" d="100"/>
        </p:scale>
        <p:origin x="5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911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070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9524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6879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597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17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842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702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3301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33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435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2368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32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310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90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98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655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4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1A84DB-36BE-4191-B88E-B48C3DC8607F}" type="datetimeFigureOut">
              <a:rPr lang="en-IN" smtClean="0"/>
              <a:t>01-02-2020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74C773-8E83-484C-A72A-02FFF9559E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359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00538" y="1504713"/>
            <a:ext cx="946037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TRAFLOW</a:t>
            </a:r>
            <a:endParaRPr lang="en-IN" sz="13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4706" y="3813321"/>
            <a:ext cx="9433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KARTIK TYAGI        VIKAS SHARMA                                         HARSH BAJPAI       MADAN LAL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25072" y="3357024"/>
            <a:ext cx="34724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/>
              <a:t>V-Four</a:t>
            </a:r>
            <a:endParaRPr lang="en-IN" sz="4400" b="1" dirty="0"/>
          </a:p>
        </p:txBody>
      </p:sp>
      <p:sp>
        <p:nvSpPr>
          <p:cNvPr id="7" name="Rectangle 6"/>
          <p:cNvSpPr/>
          <p:nvPr/>
        </p:nvSpPr>
        <p:spPr>
          <a:xfrm>
            <a:off x="1608881" y="3720704"/>
            <a:ext cx="3321934" cy="5787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00B0F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45752" y="3703921"/>
            <a:ext cx="3009418" cy="7465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18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>
                <a:solidFill>
                  <a:srgbClr val="0070C0"/>
                </a:solidFill>
              </a:rPr>
              <a:t>FUTURE REALM: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3097" y="2370160"/>
            <a:ext cx="97921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/>
              <a:t>Data mining and Analysis.</a:t>
            </a:r>
          </a:p>
          <a:p>
            <a:r>
              <a:rPr lang="en-IN" sz="4400" dirty="0" smtClean="0"/>
              <a:t>Traffic prediction.</a:t>
            </a:r>
          </a:p>
          <a:p>
            <a:r>
              <a:rPr lang="en-IN" sz="4400" dirty="0" smtClean="0"/>
              <a:t>Automatic invoice on traffic rules broken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026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352" y="1202434"/>
            <a:ext cx="8977888" cy="472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4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3671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 smtClean="0">
                <a:solidFill>
                  <a:srgbClr val="0070C0"/>
                </a:solidFill>
              </a:rPr>
              <a:t>The Problems:</a:t>
            </a:r>
            <a:endParaRPr lang="en-IN" sz="4400" b="1" dirty="0">
              <a:solidFill>
                <a:srgbClr val="0070C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78671" y="2075526"/>
            <a:ext cx="65529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600" dirty="0"/>
              <a:t>Real Time Traffic evaluation</a:t>
            </a:r>
            <a:r>
              <a:rPr lang="en-US" sz="3600" dirty="0" smtClean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3600" dirty="0" smtClean="0"/>
              <a:t>Traffic Congestion Management.</a:t>
            </a:r>
          </a:p>
          <a:p>
            <a:pPr algn="just">
              <a:lnSpc>
                <a:spcPct val="150000"/>
              </a:lnSpc>
            </a:pPr>
            <a:r>
              <a:rPr lang="en-US" sz="3600" dirty="0" smtClean="0"/>
              <a:t>Traffic Occurrence and adherence.</a:t>
            </a:r>
          </a:p>
          <a:p>
            <a:pPr algn="just">
              <a:lnSpc>
                <a:spcPct val="150000"/>
              </a:lnSpc>
            </a:pPr>
            <a:r>
              <a:rPr lang="en-US" sz="3600" dirty="0" smtClean="0"/>
              <a:t>Women Safety</a:t>
            </a:r>
            <a:r>
              <a:rPr lang="en-US" sz="3600" dirty="0" smtClean="0"/>
              <a:t>.</a:t>
            </a:r>
            <a:endParaRPr lang="en-US" sz="3600" dirty="0" smtClean="0"/>
          </a:p>
        </p:txBody>
      </p:sp>
      <p:pic>
        <p:nvPicPr>
          <p:cNvPr id="6" name="Picture 5" descr="E:\Dev\TRAFLOW\SIH2020\report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54926"/>
            <a:ext cx="4684827" cy="39538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3581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3671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 smtClean="0">
                <a:solidFill>
                  <a:srgbClr val="0070C0"/>
                </a:solidFill>
              </a:rPr>
              <a:t>ONE Solution:</a:t>
            </a:r>
            <a:endParaRPr lang="en-IN" sz="4400" b="1" dirty="0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53428" y="2465746"/>
            <a:ext cx="60419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TRAFLOW</a:t>
            </a:r>
          </a:p>
        </p:txBody>
      </p:sp>
    </p:spTree>
    <p:extLst>
      <p:ext uri="{BB962C8B-B14F-4D97-AF65-F5344CB8AC3E}">
        <p14:creationId xmlns:p14="http://schemas.microsoft.com/office/powerpoint/2010/main" val="99824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 rot="5791693">
            <a:off x="11208110" y="4893981"/>
            <a:ext cx="369437" cy="87222"/>
          </a:xfrm>
          <a:prstGeom prst="rect">
            <a:avLst/>
          </a:prstGeom>
          <a:solidFill>
            <a:srgbClr val="00B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01" t="16283" r="23454" b="22496"/>
          <a:stretch/>
        </p:blipFill>
        <p:spPr>
          <a:xfrm>
            <a:off x="0" y="0"/>
            <a:ext cx="12192000" cy="685808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09" y="650789"/>
            <a:ext cx="406008" cy="5684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rot="454737">
            <a:off x="626076" y="1264066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/>
          <p:cNvSpPr/>
          <p:nvPr/>
        </p:nvSpPr>
        <p:spPr>
          <a:xfrm rot="5791693">
            <a:off x="2236726" y="1745451"/>
            <a:ext cx="717426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/>
          <p:cNvSpPr/>
          <p:nvPr/>
        </p:nvSpPr>
        <p:spPr>
          <a:xfrm rot="454737">
            <a:off x="2529981" y="2169835"/>
            <a:ext cx="1139764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/>
          <p:cNvSpPr/>
          <p:nvPr/>
        </p:nvSpPr>
        <p:spPr>
          <a:xfrm rot="366477">
            <a:off x="4550816" y="2479145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 rot="356549">
            <a:off x="6550738" y="2674932"/>
            <a:ext cx="1415382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/>
          <p:cNvSpPr/>
          <p:nvPr/>
        </p:nvSpPr>
        <p:spPr>
          <a:xfrm rot="5937448">
            <a:off x="7525807" y="3125264"/>
            <a:ext cx="717426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/>
          <p:cNvSpPr/>
          <p:nvPr/>
        </p:nvSpPr>
        <p:spPr>
          <a:xfrm rot="5791755">
            <a:off x="7419137" y="3848313"/>
            <a:ext cx="717426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/>
          <p:cNvSpPr/>
          <p:nvPr/>
        </p:nvSpPr>
        <p:spPr>
          <a:xfrm rot="5791693">
            <a:off x="7442594" y="4460766"/>
            <a:ext cx="524784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 rot="350093">
            <a:off x="7701240" y="4806078"/>
            <a:ext cx="2038747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/>
          <p:cNvSpPr/>
          <p:nvPr/>
        </p:nvSpPr>
        <p:spPr>
          <a:xfrm rot="454737">
            <a:off x="9733227" y="5023199"/>
            <a:ext cx="1705641" cy="5528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9916" r="8966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160" y="4736757"/>
            <a:ext cx="443808" cy="443808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 rot="454737">
            <a:off x="3645498" y="2317918"/>
            <a:ext cx="1139764" cy="4571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/>
          <p:cNvSpPr/>
          <p:nvPr/>
        </p:nvSpPr>
        <p:spPr>
          <a:xfrm rot="454737">
            <a:off x="690163" y="1215328"/>
            <a:ext cx="2038747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/>
          <p:cNvSpPr/>
          <p:nvPr/>
        </p:nvSpPr>
        <p:spPr>
          <a:xfrm rot="5791693">
            <a:off x="2518787" y="1502259"/>
            <a:ext cx="325982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/>
          <p:cNvSpPr/>
          <p:nvPr/>
        </p:nvSpPr>
        <p:spPr>
          <a:xfrm rot="454737">
            <a:off x="2618252" y="1743482"/>
            <a:ext cx="113976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/>
          <p:cNvSpPr/>
          <p:nvPr/>
        </p:nvSpPr>
        <p:spPr>
          <a:xfrm rot="366477">
            <a:off x="4606547" y="2429076"/>
            <a:ext cx="2038747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/>
          <p:cNvSpPr/>
          <p:nvPr/>
        </p:nvSpPr>
        <p:spPr>
          <a:xfrm rot="327967">
            <a:off x="6596945" y="2618146"/>
            <a:ext cx="1639721" cy="7170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/>
          <p:cNvSpPr/>
          <p:nvPr/>
        </p:nvSpPr>
        <p:spPr>
          <a:xfrm rot="5937448">
            <a:off x="7456812" y="3889428"/>
            <a:ext cx="717426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/>
          <p:cNvSpPr/>
          <p:nvPr/>
        </p:nvSpPr>
        <p:spPr>
          <a:xfrm rot="5791755">
            <a:off x="7750792" y="3128776"/>
            <a:ext cx="937343" cy="7229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/>
          <p:cNvSpPr/>
          <p:nvPr/>
        </p:nvSpPr>
        <p:spPr>
          <a:xfrm rot="5791693">
            <a:off x="7506681" y="4412028"/>
            <a:ext cx="52478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/>
          <p:cNvSpPr/>
          <p:nvPr/>
        </p:nvSpPr>
        <p:spPr>
          <a:xfrm rot="350093">
            <a:off x="7766630" y="4731781"/>
            <a:ext cx="1535925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/>
          <p:cNvSpPr/>
          <p:nvPr/>
        </p:nvSpPr>
        <p:spPr>
          <a:xfrm rot="454737">
            <a:off x="9307851" y="4595892"/>
            <a:ext cx="1705641" cy="55288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Rectangle 29"/>
          <p:cNvSpPr/>
          <p:nvPr/>
        </p:nvSpPr>
        <p:spPr>
          <a:xfrm rot="454737">
            <a:off x="3709585" y="2269180"/>
            <a:ext cx="113976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/>
          <p:cNvSpPr/>
          <p:nvPr/>
        </p:nvSpPr>
        <p:spPr>
          <a:xfrm rot="5791693">
            <a:off x="3512752" y="2028179"/>
            <a:ext cx="378156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/>
          <p:cNvSpPr/>
          <p:nvPr/>
        </p:nvSpPr>
        <p:spPr>
          <a:xfrm rot="454737">
            <a:off x="10966719" y="4730879"/>
            <a:ext cx="467574" cy="4571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/>
          <p:cNvSpPr/>
          <p:nvPr/>
        </p:nvSpPr>
        <p:spPr>
          <a:xfrm rot="5791693">
            <a:off x="9162572" y="4618604"/>
            <a:ext cx="369437" cy="8722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 35"/>
          <p:cNvSpPr/>
          <p:nvPr/>
        </p:nvSpPr>
        <p:spPr>
          <a:xfrm rot="454737">
            <a:off x="7842861" y="3578164"/>
            <a:ext cx="349353" cy="6199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/>
          <p:cNvSpPr/>
          <p:nvPr/>
        </p:nvSpPr>
        <p:spPr>
          <a:xfrm>
            <a:off x="457509" y="1036629"/>
            <a:ext cx="197811" cy="19701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/>
          <p:cNvSpPr/>
          <p:nvPr/>
        </p:nvSpPr>
        <p:spPr>
          <a:xfrm>
            <a:off x="353909" y="4955311"/>
            <a:ext cx="3392130" cy="15728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/>
          <p:cNvSpPr/>
          <p:nvPr/>
        </p:nvSpPr>
        <p:spPr>
          <a:xfrm>
            <a:off x="631965" y="5190726"/>
            <a:ext cx="1046363" cy="12205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/>
          <p:cNvSpPr/>
          <p:nvPr/>
        </p:nvSpPr>
        <p:spPr>
          <a:xfrm>
            <a:off x="631963" y="5663462"/>
            <a:ext cx="1046363" cy="12205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/>
          <p:cNvSpPr/>
          <p:nvPr/>
        </p:nvSpPr>
        <p:spPr>
          <a:xfrm>
            <a:off x="631963" y="6138630"/>
            <a:ext cx="1046363" cy="12205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TextBox 41"/>
          <p:cNvSpPr txBox="1"/>
          <p:nvPr/>
        </p:nvSpPr>
        <p:spPr>
          <a:xfrm>
            <a:off x="1805648" y="5056622"/>
            <a:ext cx="1643605" cy="371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Shortest Path</a:t>
            </a:r>
            <a:endParaRPr lang="en-IN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1779682" y="6012181"/>
            <a:ext cx="1643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Traffic</a:t>
            </a:r>
            <a:endParaRPr lang="en-IN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779682" y="5547373"/>
            <a:ext cx="1643605" cy="371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Optimized Path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5869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7.40741E-7 L 0.17357 0.0386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72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357 0.03866 L 0.17045 0.0763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63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045 0.07639 L 0.25886 0.1006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14" y="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pat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86 0.10069 L 0.25886 0.16134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9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86 0.16134 L 0.62995 0.23727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55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42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995 0.23727 L 0.6211 0.36458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6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35" presetClass="path" presetSubtype="0" accel="50000" decel="5000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11 0.36458 L 0.59597 0.36458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6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0"/>
                            </p:stCondLst>
                            <p:childTnLst>
                              <p:par>
                                <p:cTn id="26" presetID="42" presetClass="path" presetSubtype="0" accel="50000" decel="5000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597 0.36458 L 0.58907 0.51944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" y="7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63" presetClass="path" presetSubtype="0" accel="50000" decel="5000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8907 0.51944 L 0.71589 0.54583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41" y="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0"/>
                            </p:stCondLst>
                            <p:childTnLst>
                              <p:par>
                                <p:cTn id="32" presetID="64" presetClass="path" presetSubtype="0" accel="50000" decel="5000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1589 0.54583 L 0.72643 0.49166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" y="-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0"/>
                            </p:stCondLst>
                            <p:childTnLst>
                              <p:par>
                                <p:cTn id="35" presetID="63" presetClass="path" presetSubtype="0" accel="50000" decel="50000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2643 0.49166 L 0.89414 0.53055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81" y="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0"/>
                            </p:stCondLst>
                            <p:childTnLst>
                              <p:par>
                                <p:cTn id="38" presetID="42" presetClass="path" presetSubtype="0" accel="50000" decel="5000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414 0.53055 L 0.89232 0.58727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28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5" grpId="8" animBg="1"/>
      <p:bldP spid="5" grpId="9" animBg="1"/>
      <p:bldP spid="5" grpId="10" animBg="1"/>
      <p:bldP spid="5" grpId="1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22744" y="1752828"/>
            <a:ext cx="974588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RFID (Radio Frequency Identification)</a:t>
            </a:r>
          </a:p>
          <a:p>
            <a:endParaRPr lang="en-IN" sz="4000" dirty="0"/>
          </a:p>
          <a:p>
            <a:r>
              <a:rPr lang="en-US" sz="3600" dirty="0" smtClean="0"/>
              <a:t>Vehicle Detection.</a:t>
            </a:r>
          </a:p>
          <a:p>
            <a:r>
              <a:rPr lang="en-US" sz="3600" dirty="0" smtClean="0"/>
              <a:t>Help to achieve Real-time </a:t>
            </a:r>
            <a:r>
              <a:rPr lang="en-US" sz="3600" dirty="0"/>
              <a:t>Traffic evaluation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Traffic Rule Adherence (Speed measurement).</a:t>
            </a:r>
            <a:endParaRPr lang="en-US" sz="3600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10823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4" t="6379" r="3499" b="2680"/>
          <a:stretch/>
        </p:blipFill>
        <p:spPr>
          <a:xfrm>
            <a:off x="6289040" y="3339406"/>
            <a:ext cx="5599917" cy="3112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5" t="5176" r="3452" b="3787"/>
          <a:stretch/>
        </p:blipFill>
        <p:spPr>
          <a:xfrm>
            <a:off x="368069" y="332046"/>
            <a:ext cx="5616886" cy="311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9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Optimal Path</a:t>
            </a:r>
          </a:p>
          <a:p>
            <a:endParaRPr lang="en-IN" sz="4000" dirty="0" smtClean="0"/>
          </a:p>
          <a:p>
            <a:endParaRPr lang="en-IN" sz="4000" dirty="0"/>
          </a:p>
          <a:p>
            <a:r>
              <a:rPr lang="en-US" sz="3600" dirty="0" smtClean="0"/>
              <a:t>Remove Traffic Congestion</a:t>
            </a:r>
          </a:p>
          <a:p>
            <a:r>
              <a:rPr lang="en-US" sz="3600" dirty="0" smtClean="0"/>
              <a:t>Reach at destination on time.</a:t>
            </a:r>
          </a:p>
          <a:p>
            <a:r>
              <a:rPr lang="en-IN" sz="3600" dirty="0" smtClean="0"/>
              <a:t>Reduce the chance of traffic occurrence.</a:t>
            </a:r>
            <a:endParaRPr lang="en-IN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5863" r="13007" b="6419"/>
          <a:stretch/>
        </p:blipFill>
        <p:spPr>
          <a:xfrm>
            <a:off x="5466079" y="319227"/>
            <a:ext cx="6246661" cy="312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3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Security &amp; Surveillance</a:t>
            </a:r>
          </a:p>
          <a:p>
            <a:endParaRPr lang="en-IN" sz="4800" dirty="0"/>
          </a:p>
          <a:p>
            <a:r>
              <a:rPr lang="en-US" sz="3600" dirty="0" smtClean="0"/>
              <a:t>Over speed warning</a:t>
            </a:r>
          </a:p>
          <a:p>
            <a:r>
              <a:rPr lang="en-US" sz="3600" dirty="0" smtClean="0"/>
              <a:t>Package Tracing, Stolen vehicle tracing.</a:t>
            </a:r>
          </a:p>
          <a:p>
            <a:r>
              <a:rPr lang="en-US" sz="3600" dirty="0" smtClean="0"/>
              <a:t>Decreasing Accident rate.</a:t>
            </a:r>
          </a:p>
          <a:p>
            <a:r>
              <a:rPr lang="en-US" sz="3600" dirty="0" smtClean="0"/>
              <a:t>Ambulance.</a:t>
            </a:r>
          </a:p>
        </p:txBody>
      </p:sp>
    </p:spTree>
    <p:extLst>
      <p:ext uri="{BB962C8B-B14F-4D97-AF65-F5344CB8AC3E}">
        <p14:creationId xmlns:p14="http://schemas.microsoft.com/office/powerpoint/2010/main" val="220817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97" y="319227"/>
            <a:ext cx="1024001" cy="14336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75098" y="936559"/>
            <a:ext cx="6180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solidFill>
                  <a:srgbClr val="0070C0"/>
                </a:solidFill>
              </a:rPr>
              <a:t>The Solution:</a:t>
            </a:r>
            <a:endParaRPr lang="en-IN" sz="3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595" y="1752828"/>
            <a:ext cx="9745884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/>
              <a:t>Women Safety</a:t>
            </a:r>
          </a:p>
          <a:p>
            <a:endParaRPr lang="en-IN" sz="5400" dirty="0" smtClean="0"/>
          </a:p>
          <a:p>
            <a:endParaRPr lang="en-IN" sz="5400" dirty="0" smtClean="0"/>
          </a:p>
          <a:p>
            <a:r>
              <a:rPr lang="en-IN" sz="4000" dirty="0" smtClean="0"/>
              <a:t>By </a:t>
            </a:r>
            <a:r>
              <a:rPr lang="en-IN" sz="4000" dirty="0"/>
              <a:t>alerting and notifying nearby people for her help in the quickest way </a:t>
            </a:r>
            <a:r>
              <a:rPr lang="en-IN" sz="4000" dirty="0" smtClean="0"/>
              <a:t>possible.</a:t>
            </a:r>
          </a:p>
          <a:p>
            <a:r>
              <a:rPr lang="en-IN" sz="4000" dirty="0" smtClean="0"/>
              <a:t>Using </a:t>
            </a:r>
            <a:r>
              <a:rPr lang="en-IN" sz="4000" dirty="0" err="1" smtClean="0"/>
              <a:t>BlockChain</a:t>
            </a:r>
            <a:r>
              <a:rPr lang="en-IN" sz="4000" dirty="0" smtClean="0"/>
              <a:t>.</a:t>
            </a:r>
            <a:endParaRPr lang="en-IN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" t="14222" r="276" b="592"/>
          <a:stretch/>
        </p:blipFill>
        <p:spPr>
          <a:xfrm>
            <a:off x="5583727" y="454521"/>
            <a:ext cx="6438153" cy="343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3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546</TotalTime>
  <Words>148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kartik tyagi</dc:creator>
  <cp:lastModifiedBy>kartik tyagi</cp:lastModifiedBy>
  <cp:revision>35</cp:revision>
  <dcterms:created xsi:type="dcterms:W3CDTF">2020-01-31T11:07:28Z</dcterms:created>
  <dcterms:modified xsi:type="dcterms:W3CDTF">2020-01-31T20:26:01Z</dcterms:modified>
</cp:coreProperties>
</file>

<file path=docProps/thumbnail.jpeg>
</file>